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008000"/>
    <a:srgbClr val="3399FF"/>
    <a:srgbClr val="0000FF"/>
    <a:srgbClr val="33CC33"/>
    <a:srgbClr val="800000"/>
    <a:srgbClr val="009900"/>
    <a:srgbClr val="FFCC99"/>
    <a:srgbClr val="FDE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32" autoAdjust="0"/>
    <p:restoredTop sz="97570" autoAdjust="0"/>
  </p:normalViewPr>
  <p:slideViewPr>
    <p:cSldViewPr>
      <p:cViewPr>
        <p:scale>
          <a:sx n="92" d="100"/>
          <a:sy n="92" d="100"/>
        </p:scale>
        <p:origin x="2122" y="-22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5F0FA-E97A-4F30-8B58-D2C5C154BC9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6545E-7B72-4175-BDF6-7981D7F350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7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7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5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386387" y="396703"/>
            <a:ext cx="1671638" cy="845220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1476" y="396703"/>
            <a:ext cx="4900613" cy="845220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2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4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1476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1901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8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3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7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4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6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4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71EC-509C-4275-9744-FFEC8F8B977C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B01B-2140-4759-B71B-34B8C3317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9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6">
                <a:lumMod val="60000"/>
                <a:lumOff val="40000"/>
              </a:schemeClr>
            </a:gs>
            <a:gs pos="20000">
              <a:srgbClr val="FFCC99">
                <a:alpha val="52000"/>
              </a:srgbClr>
            </a:gs>
            <a:gs pos="38000">
              <a:schemeClr val="bg1">
                <a:alpha val="50000"/>
              </a:schemeClr>
            </a:gs>
            <a:gs pos="25000">
              <a:srgbClr val="FFFFFF"/>
            </a:gs>
            <a:gs pos="100000">
              <a:schemeClr val="accent6">
                <a:lumMod val="68000"/>
                <a:lumOff val="32000"/>
                <a:alpha val="94000"/>
              </a:schemeClr>
            </a:gs>
            <a:gs pos="9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77" y="0"/>
            <a:ext cx="6882954" cy="1243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-12477" y="1239515"/>
            <a:ext cx="6882954" cy="602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sz="3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5625" l="6849" r="94521">
                        <a14:foregroundMark x1="77397" y1="26875" x2="77397" y2="26875"/>
                        <a14:foregroundMark x1="78767" y1="43750" x2="78767" y2="43750"/>
                        <a14:foregroundMark x1="76712" y1="60625" x2="76712" y2="60625"/>
                        <a14:foregroundMark x1="77397" y1="79375" x2="77397" y2="79375"/>
                        <a14:foregroundMark x1="76712" y1="34375" x2="76712" y2="34375"/>
                        <a14:foregroundMark x1="76712" y1="51250" x2="76712" y2="51250"/>
                        <a14:foregroundMark x1="76712" y1="68125" x2="76712" y2="68125"/>
                        <a14:foregroundMark x1="89041" y1="44375" x2="89041" y2="44375"/>
                        <a14:foregroundMark x1="79452" y1="75000" x2="79452" y2="75000"/>
                        <a14:foregroundMark x1="72603" y1="73750" x2="72603" y2="73750"/>
                        <a14:foregroundMark x1="80822" y1="62500" x2="80822" y2="62500"/>
                        <a14:foregroundMark x1="73288" y1="44375" x2="73288" y2="44375"/>
                        <a14:foregroundMark x1="79452" y1="38125" x2="79452" y2="38125"/>
                        <a14:foregroundMark x1="81507" y1="29375" x2="81507" y2="29375"/>
                        <a14:foregroundMark x1="72603" y1="21875" x2="72603" y2="21875"/>
                        <a14:foregroundMark x1="73288" y1="84375" x2="73288" y2="84375"/>
                        <a14:foregroundMark x1="79452" y1="84375" x2="79452" y2="84375"/>
                        <a14:foregroundMark x1="72603" y1="90625" x2="72603" y2="90625"/>
                        <a14:backgroundMark x1="73973" y1="91875" x2="73973" y2="91875"/>
                        <a14:backgroundMark x1="77397" y1="85000" x2="77397" y2="8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85" y="103725"/>
            <a:ext cx="909682" cy="992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427082" y="103725"/>
            <a:ext cx="4788000" cy="744819"/>
          </a:xfrm>
          <a:prstGeom prst="rect">
            <a:avLst/>
          </a:prstGeom>
          <a:noFill/>
          <a:ln>
            <a:noFill/>
          </a:ln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4</a:t>
            </a:r>
            <a:r>
              <a:rPr lang="fr-FR" sz="2000" b="1" baseline="30000" dirty="0">
                <a:solidFill>
                  <a:srgbClr val="C00000"/>
                </a:solidFill>
                <a:latin typeface="Book Antiqua" pitchFamily="18" charset="0"/>
              </a:rPr>
              <a:t>th</a:t>
            </a:r>
            <a:r>
              <a:rPr lang="fr-FR" sz="2000" b="1" dirty="0">
                <a:solidFill>
                  <a:srgbClr val="008000"/>
                </a:solidFill>
                <a:latin typeface="Book Antiqua" pitchFamily="18" charset="0"/>
              </a:rPr>
              <a:t> I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nternational </a:t>
            </a: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</a:rPr>
              <a:t>Congress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 on </a:t>
            </a:r>
            <a:r>
              <a:rPr lang="en-US" sz="2000" b="1" dirty="0">
                <a:solidFill>
                  <a:srgbClr val="008000"/>
                </a:solidFill>
                <a:latin typeface="Book Antiqua" pitchFamily="18" charset="0"/>
              </a:rPr>
              <a:t>E</a:t>
            </a: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</a:rPr>
              <a:t>nergetic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 and </a:t>
            </a:r>
            <a:r>
              <a:rPr lang="en-US" sz="2000" b="1" dirty="0">
                <a:solidFill>
                  <a:srgbClr val="008000"/>
                </a:solidFill>
                <a:latin typeface="Book Antiqua" pitchFamily="18" charset="0"/>
              </a:rPr>
              <a:t>E</a:t>
            </a:r>
            <a:r>
              <a:rPr lang="en-US" sz="2000" b="1" dirty="0">
                <a:solidFill>
                  <a:srgbClr val="C00000"/>
                </a:solidFill>
                <a:latin typeface="Book Antiqua" pitchFamily="18" charset="0"/>
              </a:rPr>
              <a:t>nvironmental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fr-FR" sz="2000" b="1" dirty="0">
                <a:solidFill>
                  <a:srgbClr val="008000"/>
                </a:solidFill>
                <a:latin typeface="Book Antiqua" pitchFamily="18" charset="0"/>
              </a:rPr>
              <a:t>S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ystems (</a:t>
            </a:r>
            <a:r>
              <a:rPr lang="fr-FR" sz="2000" b="1" dirty="0">
                <a:solidFill>
                  <a:srgbClr val="008000"/>
                </a:solidFill>
                <a:latin typeface="Book Antiqua" pitchFamily="18" charset="0"/>
              </a:rPr>
              <a:t>IEES</a:t>
            </a:r>
            <a:r>
              <a:rPr lang="fr-FR" sz="2000" b="1" dirty="0">
                <a:solidFill>
                  <a:srgbClr val="C00000"/>
                </a:solidFill>
                <a:latin typeface="Book Antiqua" pitchFamily="18" charset="0"/>
              </a:rPr>
              <a:t>)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142852" y="2288704"/>
            <a:ext cx="2071678" cy="4572032"/>
          </a:xfrm>
          <a:prstGeom prst="roundRect">
            <a:avLst>
              <a:gd name="adj" fmla="val 2833"/>
            </a:avLst>
          </a:prstGeom>
          <a:noFill/>
          <a:ln w="28575" cap="sq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669900"/>
              </a:solidFill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2428868" y="2288704"/>
            <a:ext cx="2071702" cy="4143404"/>
          </a:xfrm>
          <a:prstGeom prst="roundRect">
            <a:avLst>
              <a:gd name="adj" fmla="val 3491"/>
            </a:avLst>
          </a:prstGeom>
          <a:noFill/>
          <a:ln w="28575" cap="sq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4643446" y="2310729"/>
            <a:ext cx="2071678" cy="4143404"/>
          </a:xfrm>
          <a:prstGeom prst="roundRect">
            <a:avLst>
              <a:gd name="adj" fmla="val 2174"/>
            </a:avLst>
          </a:prstGeom>
          <a:noFill/>
          <a:ln w="28575" cap="sq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43446" y="6574984"/>
            <a:ext cx="2071702" cy="1500198"/>
          </a:xfrm>
          <a:prstGeom prst="rect">
            <a:avLst/>
          </a:prstGeom>
          <a:noFill/>
          <a:ln w="28575" cap="sq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3446" y="8218058"/>
            <a:ext cx="2071702" cy="1500198"/>
          </a:xfrm>
          <a:prstGeom prst="rect">
            <a:avLst/>
          </a:prstGeom>
          <a:noFill/>
          <a:ln w="28575" cap="sq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4500570" y="6646422"/>
            <a:ext cx="12309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8000"/>
                </a:solidFill>
              </a:rPr>
              <a:t>References</a:t>
            </a:r>
          </a:p>
          <a:p>
            <a:pPr algn="ctr"/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714884" y="8289496"/>
            <a:ext cx="13675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008000"/>
                </a:solidFill>
              </a:rPr>
              <a:t>Acknowledgments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42852" y="7003612"/>
            <a:ext cx="2071702" cy="150019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28868" y="6574984"/>
            <a:ext cx="2071702" cy="126273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428868" y="7932306"/>
            <a:ext cx="1000132" cy="178595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500438" y="7932306"/>
            <a:ext cx="1000132" cy="178595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2852" y="8718124"/>
            <a:ext cx="2071702" cy="100013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285728" y="9432504"/>
            <a:ext cx="185738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8000"/>
                </a:solidFill>
              </a:rPr>
              <a:t>Figure 2. Title your figures.</a:t>
            </a:r>
          </a:p>
        </p:txBody>
      </p:sp>
      <p:sp>
        <p:nvSpPr>
          <p:cNvPr id="56" name="Text Box 23"/>
          <p:cNvSpPr txBox="1">
            <a:spLocks noChangeArrowheads="1"/>
          </p:cNvSpPr>
          <p:nvPr/>
        </p:nvSpPr>
        <p:spPr bwMode="auto">
          <a:xfrm>
            <a:off x="214290" y="8218058"/>
            <a:ext cx="185738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8000"/>
                </a:solidFill>
              </a:rPr>
              <a:t>Figure 1. Title your figures.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71480" y="8932438"/>
            <a:ext cx="11187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008000"/>
                </a:solidFill>
              </a:rPr>
              <a:t>Another Figure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14620" y="7337648"/>
            <a:ext cx="15716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</a:rPr>
              <a:t>Another figure or </a:t>
            </a:r>
          </a:p>
          <a:p>
            <a:pPr algn="ctr"/>
            <a:r>
              <a:rPr lang="en-US" sz="1400" dirty="0">
                <a:solidFill>
                  <a:srgbClr val="008000"/>
                </a:solidFill>
              </a:rPr>
              <a:t>Graphic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571744" y="8218058"/>
            <a:ext cx="7858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</a:rPr>
              <a:t>Another figure or </a:t>
            </a:r>
          </a:p>
          <a:p>
            <a:pPr algn="ctr"/>
            <a:r>
              <a:rPr lang="en-US" sz="1400" dirty="0">
                <a:solidFill>
                  <a:srgbClr val="008000"/>
                </a:solidFill>
              </a:rPr>
              <a:t>Graphic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571876" y="8218058"/>
            <a:ext cx="7858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</a:rPr>
              <a:t>Another figure or </a:t>
            </a:r>
          </a:p>
          <a:p>
            <a:pPr algn="ctr"/>
            <a:r>
              <a:rPr lang="en-US" sz="1400" dirty="0">
                <a:solidFill>
                  <a:srgbClr val="008000"/>
                </a:solidFill>
              </a:rPr>
              <a:t>Graphic 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28604" y="7217926"/>
            <a:ext cx="1500198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8000"/>
                </a:solidFill>
              </a:rPr>
              <a:t>Don’t forget to number  and title your figures.</a:t>
            </a:r>
            <a:endParaRPr lang="fr-FR" sz="1200" dirty="0">
              <a:solidFill>
                <a:srgbClr val="008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571744" y="6574984"/>
            <a:ext cx="17859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8000"/>
                </a:solidFill>
              </a:rPr>
              <a:t>Make your graphs big </a:t>
            </a:r>
          </a:p>
          <a:p>
            <a:pPr algn="ctr"/>
            <a:r>
              <a:rPr lang="en-US" sz="1200" dirty="0">
                <a:solidFill>
                  <a:srgbClr val="008000"/>
                </a:solidFill>
              </a:rPr>
              <a:t>Enough so</a:t>
            </a:r>
          </a:p>
          <a:p>
            <a:pPr algn="ctr"/>
            <a:r>
              <a:rPr lang="en-US" sz="1200" dirty="0">
                <a:solidFill>
                  <a:srgbClr val="008000"/>
                </a:solidFill>
              </a:rPr>
              <a:t>That you’ll really be able to see And read them. 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29132" y="2288704"/>
            <a:ext cx="24288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rgbClr val="008000"/>
                </a:solidFill>
              </a:rPr>
              <a:t>Conclusions &amp; Discussion 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00306" y="2360142"/>
            <a:ext cx="1922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</a:rPr>
              <a:t>Materials and Methods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00306" y="3646026"/>
            <a:ext cx="7858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</a:rPr>
              <a:t>Results</a:t>
            </a:r>
            <a:endParaRPr lang="en-US" sz="900" b="1" dirty="0">
              <a:solidFill>
                <a:srgbClr val="008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14290" y="2360142"/>
            <a:ext cx="8077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8000"/>
                </a:solidFill>
              </a:rPr>
              <a:t>Abstract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42852" y="4074654"/>
            <a:ext cx="11153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8000"/>
                </a:solidFill>
              </a:rPr>
              <a:t>Introduction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829911" y="1353557"/>
            <a:ext cx="32861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1600" b="1" dirty="0">
                <a:latin typeface="Century Schoolbook" pitchFamily="18" charset="0"/>
              </a:rPr>
              <a:t>Title of the Research Paper</a:t>
            </a:r>
          </a:p>
        </p:txBody>
      </p:sp>
      <p:sp>
        <p:nvSpPr>
          <p:cNvPr id="94" name="Text Box 18"/>
          <p:cNvSpPr txBox="1">
            <a:spLocks noChangeArrowheads="1"/>
          </p:cNvSpPr>
          <p:nvPr/>
        </p:nvSpPr>
        <p:spPr bwMode="auto">
          <a:xfrm>
            <a:off x="2071678" y="1712640"/>
            <a:ext cx="2714644" cy="515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100" dirty="0">
                <a:solidFill>
                  <a:prstClr val="black"/>
                </a:solidFill>
                <a:cs typeface="AF_Tholoth" pitchFamily="2" charset="-78"/>
              </a:rPr>
              <a:t>Manuscript ID_XXX</a:t>
            </a:r>
          </a:p>
          <a:p>
            <a:pPr algn="ctr">
              <a:spcBef>
                <a:spcPct val="50000"/>
              </a:spcBef>
            </a:pPr>
            <a:r>
              <a:rPr lang="en-US" sz="1100" dirty="0">
                <a:solidFill>
                  <a:prstClr val="black"/>
                </a:solidFill>
                <a:cs typeface="AF_Tholoth" pitchFamily="2" charset="-78"/>
              </a:rPr>
              <a:t>Authors names, Affiliation</a:t>
            </a:r>
          </a:p>
        </p:txBody>
      </p:sp>
      <p:sp>
        <p:nvSpPr>
          <p:cNvPr id="95" name="Rectangle 94"/>
          <p:cNvSpPr/>
          <p:nvPr/>
        </p:nvSpPr>
        <p:spPr>
          <a:xfrm>
            <a:off x="1524723" y="842284"/>
            <a:ext cx="45927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fr-FR" sz="1400" b="1" dirty="0">
                <a:solidFill>
                  <a:srgbClr val="0033CC"/>
                </a:solidFill>
                <a:latin typeface="Century Schoolbook" pitchFamily="18" charset="0"/>
              </a:rPr>
              <a:t>31 </a:t>
            </a:r>
            <a:r>
              <a:rPr lang="fr-FR" sz="1400" b="1" dirty="0" err="1">
                <a:solidFill>
                  <a:srgbClr val="0033CC"/>
                </a:solidFill>
                <a:latin typeface="Century Schoolbook" pitchFamily="18" charset="0"/>
              </a:rPr>
              <a:t>October</a:t>
            </a:r>
            <a:r>
              <a:rPr lang="fr-FR" sz="1400" b="1" dirty="0">
                <a:solidFill>
                  <a:srgbClr val="0033CC"/>
                </a:solidFill>
                <a:latin typeface="Century Schoolbook" pitchFamily="18" charset="0"/>
              </a:rPr>
              <a:t> -02 </a:t>
            </a:r>
            <a:r>
              <a:rPr lang="fr-FR" sz="1400" b="1" dirty="0" err="1">
                <a:solidFill>
                  <a:srgbClr val="0033CC"/>
                </a:solidFill>
                <a:latin typeface="Century Schoolbook" pitchFamily="18" charset="0"/>
              </a:rPr>
              <a:t>November</a:t>
            </a:r>
            <a:r>
              <a:rPr lang="fr-FR" sz="1400" b="1" dirty="0">
                <a:solidFill>
                  <a:srgbClr val="0033CC"/>
                </a:solidFill>
                <a:latin typeface="Century Schoolbook" pitchFamily="18" charset="0"/>
              </a:rPr>
              <a:t>, 2025, </a:t>
            </a:r>
            <a:r>
              <a:rPr lang="en-US" sz="1400" b="1" dirty="0">
                <a:solidFill>
                  <a:srgbClr val="0033CC"/>
                </a:solidFill>
                <a:latin typeface="Century Schoolbook" pitchFamily="18" charset="0"/>
              </a:rPr>
              <a:t>Djerba-Tunisia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9848827"/>
            <a:ext cx="6870476" cy="72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-27384" y="9849544"/>
            <a:ext cx="6885384" cy="714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fr-FR" sz="3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174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98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AF_Tholoth</vt:lpstr>
      <vt:lpstr>Arial</vt:lpstr>
      <vt:lpstr>Arial Black</vt:lpstr>
      <vt:lpstr>Book Antiqua</vt:lpstr>
      <vt:lpstr>Calibri</vt:lpstr>
      <vt:lpstr>Century Schoolbook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enig</dc:creator>
  <cp:lastModifiedBy>abdelmajid.saoud</cp:lastModifiedBy>
  <cp:revision>188</cp:revision>
  <dcterms:created xsi:type="dcterms:W3CDTF">2017-04-17T17:31:49Z</dcterms:created>
  <dcterms:modified xsi:type="dcterms:W3CDTF">2025-05-27T18:21:00Z</dcterms:modified>
</cp:coreProperties>
</file>